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7085e000f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7085e000f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7085e000f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7085e000f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7085e000f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7085e000f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7085e000f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7085e000f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7085e000f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7085e000f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7085e000f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7085e000f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7085e000f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7085e000f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 Ames House Price Prediction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Ran GridsearchCV for finding best parameters for linear regression, ridge and lasso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Linear regression score on train data is 0.85, </a:t>
            </a:r>
            <a:r>
              <a:rPr lang="en"/>
              <a:t>Linear regression score on test data (unforseen data) is 0.85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Ridge score on train data is 0.85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Ridge score on test data (unforseen data) is 0.85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4762100" y="20283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Lasso score on train data is 0.79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Lasso score on test data (unforseen data) is 0.85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Lasso is good for this situation because it can bring down coefficients of features to 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28 features remain, satisfying feature quota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Geoffrey Liu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34" name="Google Shape;134;p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820125" y="21388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Tasked with creating a regression model based on the Ames Housing Dataset. This model will predict the price of a house at sale.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Main issue we are facing is the vast amount of data columns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 Model can only contain at most 30 columns, this includes get dummies               feature columns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3. How do we data clean?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4. How we do select the data columns?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Beginnings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471900" y="1919075"/>
            <a:ext cx="8134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Look through data to notice odd patterns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Some may have almost all rows of the same value, so can consider dropping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Decision on how to fill null values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Think about what data type each column should be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If any columns dropped at beginning is it done for both train and test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Numerical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Check correlation with sale price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Check potential columns for collinearity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 correlation table and visuals to aid your </a:t>
            </a:r>
            <a:r>
              <a:rPr lang="en"/>
              <a:t>analyzing</a:t>
            </a:r>
            <a:r>
              <a:rPr lang="en"/>
              <a:t> process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Such as heatmaps and scatterplots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3750" y="1701925"/>
            <a:ext cx="3290183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8325" y="316100"/>
            <a:ext cx="4561526" cy="2341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 rotWithShape="1">
          <a:blip r:embed="rId4">
            <a:alphaModFix/>
          </a:blip>
          <a:srcRect b="21856" l="0" r="0" t="0"/>
          <a:stretch/>
        </p:blipFill>
        <p:spPr>
          <a:xfrm>
            <a:off x="247400" y="3175150"/>
            <a:ext cx="5570299" cy="16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71900" y="1919075"/>
            <a:ext cx="3407400" cy="11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Scatterplots help to see the relationship and any possible correlation trends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Ordinal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Ordinal data consist of rankings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Can use boxplots to analyze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Look at the pattern of boxplots and median sale price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950" y="1919075"/>
            <a:ext cx="5052503" cy="30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/>
          <p:nvPr/>
        </p:nvSpPr>
        <p:spPr>
          <a:xfrm>
            <a:off x="7485375" y="1839025"/>
            <a:ext cx="459600" cy="847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6544275" y="1077550"/>
            <a:ext cx="23418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Notice rank 5 median sale price is higher than rank 9?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Nominal data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Can use boxplots and also decide on which column sound plausible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Also have to consider that we can only have at most 30 features for the model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Try to see which columns can interact with each other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For example, fireplace and fireplace quality might be possible to interact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Age of house could be difference of year sold and year built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Ordinal data will need to be mapped to numbers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Do get dummies on nominal data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